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63" r:id="rId4"/>
    <p:sldId id="258" r:id="rId5"/>
    <p:sldId id="259" r:id="rId6"/>
    <p:sldId id="261" r:id="rId7"/>
    <p:sldId id="262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636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D676E-52D5-459A-B3AE-3BC60AF1025A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D5F48-98E8-4168-95D3-00E07BA62C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D676E-52D5-459A-B3AE-3BC60AF1025A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D5F48-98E8-4168-95D3-00E07BA62C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D676E-52D5-459A-B3AE-3BC60AF1025A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D5F48-98E8-4168-95D3-00E07BA62C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D676E-52D5-459A-B3AE-3BC60AF1025A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D5F48-98E8-4168-95D3-00E07BA62C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D676E-52D5-459A-B3AE-3BC60AF1025A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D5F48-98E8-4168-95D3-00E07BA62C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D676E-52D5-459A-B3AE-3BC60AF1025A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D5F48-98E8-4168-95D3-00E07BA62C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D676E-52D5-459A-B3AE-3BC60AF1025A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D5F48-98E8-4168-95D3-00E07BA62C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D676E-52D5-459A-B3AE-3BC60AF1025A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D5F48-98E8-4168-95D3-00E07BA62C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D676E-52D5-459A-B3AE-3BC60AF1025A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D5F48-98E8-4168-95D3-00E07BA62C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D676E-52D5-459A-B3AE-3BC60AF1025A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D5F48-98E8-4168-95D3-00E07BA62C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D676E-52D5-459A-B3AE-3BC60AF1025A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ECD5F48-98E8-4168-95D3-00E07BA62C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CDD676E-52D5-459A-B3AE-3BC60AF1025A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ECD5F48-98E8-4168-95D3-00E07BA62C3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Bill Watterson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200400"/>
            <a:ext cx="3124200" cy="1780736"/>
          </a:xfrm>
        </p:spPr>
        <p:txBody>
          <a:bodyPr/>
          <a:lstStyle/>
          <a:p>
            <a:r>
              <a:rPr lang="en-US" dirty="0" smtClean="0"/>
              <a:t>By lance c.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Bill Watterson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7924800" cy="1828800"/>
          </a:xfrm>
        </p:spPr>
        <p:txBody>
          <a:bodyPr/>
          <a:lstStyle/>
          <a:p>
            <a:r>
              <a:rPr lang="en-US" dirty="0"/>
              <a:t>Bill </a:t>
            </a:r>
            <a:r>
              <a:rPr lang="en-US" dirty="0" smtClean="0"/>
              <a:t>Watterson is a cartoonist who </a:t>
            </a:r>
            <a:r>
              <a:rPr lang="en-US" dirty="0"/>
              <a:t>drew </a:t>
            </a:r>
            <a:r>
              <a:rPr lang="en-US" u="sng" dirty="0"/>
              <a:t>Calvin &amp; Hobbes</a:t>
            </a:r>
            <a:r>
              <a:rPr lang="en-US" dirty="0"/>
              <a:t> about a mischief making boy &amp; his tiger.</a:t>
            </a:r>
          </a:p>
        </p:txBody>
      </p:sp>
      <p:pic>
        <p:nvPicPr>
          <p:cNvPr id="4" name="Picture 3" descr="csweden.gif"/>
          <p:cNvPicPr>
            <a:picLocks noChangeAspect="1"/>
          </p:cNvPicPr>
          <p:nvPr/>
        </p:nvPicPr>
        <p:blipFill>
          <a:blip r:embed="rId2"/>
          <a:srcRect r="34478"/>
          <a:stretch>
            <a:fillRect/>
          </a:stretch>
        </p:blipFill>
        <p:spPr>
          <a:xfrm>
            <a:off x="4308158" y="2895600"/>
            <a:ext cx="4064317" cy="3703251"/>
          </a:xfrm>
          <a:prstGeom prst="rect">
            <a:avLst/>
          </a:prstGeom>
        </p:spPr>
      </p:pic>
      <p:sp>
        <p:nvSpPr>
          <p:cNvPr id="5" name="Oval Callout 4"/>
          <p:cNvSpPr/>
          <p:nvPr/>
        </p:nvSpPr>
        <p:spPr>
          <a:xfrm rot="20834796">
            <a:off x="5746765" y="2677774"/>
            <a:ext cx="1607716" cy="1157806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20118470">
            <a:off x="5965004" y="3011005"/>
            <a:ext cx="121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Hi, kids!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Bill Watterson’s Early Life</a:t>
            </a:r>
          </a:p>
          <a:p>
            <a:r>
              <a:rPr lang="en-US" dirty="0" smtClean="0"/>
              <a:t>His Career</a:t>
            </a:r>
          </a:p>
          <a:p>
            <a:r>
              <a:rPr lang="en-US" dirty="0" smtClean="0"/>
              <a:t>The Cartoon </a:t>
            </a:r>
            <a:r>
              <a:rPr lang="en-US" u="sng" dirty="0" smtClean="0"/>
              <a:t>Calvin and Hobbes</a:t>
            </a:r>
            <a:endParaRPr lang="en-US" dirty="0" smtClean="0"/>
          </a:p>
          <a:p>
            <a:r>
              <a:rPr lang="en-US" dirty="0" smtClean="0"/>
              <a:t>How secretive he is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</a:t>
            </a:r>
            <a:r>
              <a:rPr lang="en-US" dirty="0" smtClean="0"/>
              <a:t>Bill Watterson was born July, 5, 1958 in Washington D.C. </a:t>
            </a:r>
            <a:r>
              <a:rPr lang="en-US" dirty="0" smtClean="0"/>
              <a:t> He </a:t>
            </a:r>
            <a:r>
              <a:rPr lang="en-US" dirty="0" smtClean="0"/>
              <a:t>grew up in Ohio and he drew his first comic at age 8. </a:t>
            </a:r>
            <a:r>
              <a:rPr lang="en-US" dirty="0" smtClean="0"/>
              <a:t> He </a:t>
            </a:r>
            <a:r>
              <a:rPr lang="en-US" dirty="0" smtClean="0"/>
              <a:t>spent a lot of time alone drawing comics in his room. </a:t>
            </a:r>
            <a:r>
              <a:rPr lang="en-US" dirty="0" smtClean="0"/>
              <a:t> I think he is similar to Calvin</a:t>
            </a:r>
            <a:r>
              <a:rPr lang="en-US" dirty="0" smtClean="0"/>
              <a:t>. Bill loved </a:t>
            </a:r>
            <a:r>
              <a:rPr lang="en-US" dirty="0" smtClean="0"/>
              <a:t>Peanuts comics. </a:t>
            </a:r>
            <a:r>
              <a:rPr lang="en-US" dirty="0" smtClean="0"/>
              <a:t> He </a:t>
            </a:r>
            <a:r>
              <a:rPr lang="en-US" dirty="0" smtClean="0"/>
              <a:t>went to law school but became a cartoonist. </a:t>
            </a:r>
            <a:r>
              <a:rPr lang="en-US" dirty="0" smtClean="0"/>
              <a:t> He </a:t>
            </a:r>
            <a:r>
              <a:rPr lang="en-US" dirty="0" smtClean="0"/>
              <a:t>went to Ohio’s Kenyon College. </a:t>
            </a:r>
            <a:r>
              <a:rPr lang="en-US" dirty="0" smtClean="0"/>
              <a:t>  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6148" name="Picture 4" descr="http://eastwoodisdead.files.wordpress.com/2008/06/calvinhobbes.gif"/>
          <p:cNvPicPr>
            <a:picLocks noChangeAspect="1" noChangeArrowheads="1"/>
          </p:cNvPicPr>
          <p:nvPr/>
        </p:nvPicPr>
        <p:blipFill>
          <a:blip r:embed="rId2"/>
          <a:srcRect l="50131" t="32653"/>
          <a:stretch>
            <a:fillRect/>
          </a:stretch>
        </p:blipFill>
        <p:spPr bwMode="auto">
          <a:xfrm>
            <a:off x="838200" y="4343400"/>
            <a:ext cx="5821676" cy="251460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Career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8600" y="2438400"/>
            <a:ext cx="55626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Bill Watterson drew </a:t>
            </a:r>
            <a:r>
              <a:rPr lang="en-US" sz="2800" u="sng" dirty="0"/>
              <a:t>Calvin &amp; Hobbes</a:t>
            </a:r>
            <a:r>
              <a:rPr lang="en-US" sz="2800" dirty="0"/>
              <a:t> about a mischief making boy &amp; his tiger. It was first published November, 18, 1985. It was last published December, 31, 1995. He won 2 Reuben awards for cartoonist of the year in 1986 &amp; 1988. </a:t>
            </a:r>
          </a:p>
        </p:txBody>
      </p:sp>
      <p:pic>
        <p:nvPicPr>
          <p:cNvPr id="5122" name="Picture 2" descr="http://t0.gstatic.com/images?q=tbn:ANd9GcSGRhS7sXA9OR5_EAPB9hgJY2i7_8i9Ijbi2sNPS77bj5QhyUIe_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304800"/>
            <a:ext cx="3048000" cy="2133600"/>
          </a:xfrm>
          <a:prstGeom prst="rect">
            <a:avLst/>
          </a:prstGeom>
          <a:noFill/>
        </p:spPr>
      </p:pic>
      <p:pic>
        <p:nvPicPr>
          <p:cNvPr id="5124" name="Picture 4" descr="http://t2.gstatic.com/images?q=tbn:ANd9GcQDfVy0LCup7M4DfEl9wayaBRkm17cVYI4mNmio_3A7MWYvLnn-qw&amp;t=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53100" y="2743200"/>
            <a:ext cx="3390900" cy="237869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Calvin and Hobbes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865120"/>
          </a:xfrm>
        </p:spPr>
        <p:txBody>
          <a:bodyPr/>
          <a:lstStyle/>
          <a:p>
            <a:r>
              <a:rPr lang="en-US" dirty="0" smtClean="0"/>
              <a:t>He got the idea for Calvin from a pastor named Calvin. Hobbes was a very smart person that Bill knew. </a:t>
            </a:r>
            <a:endParaRPr lang="en-US" dirty="0" smtClean="0"/>
          </a:p>
          <a:p>
            <a:r>
              <a:rPr lang="en-US" sz="2800" dirty="0" smtClean="0"/>
              <a:t> 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 descr="bill-watters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4114800"/>
            <a:ext cx="64770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Calvin and Hobbes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865120"/>
          </a:xfrm>
        </p:spPr>
        <p:txBody>
          <a:bodyPr/>
          <a:lstStyle/>
          <a:p>
            <a:r>
              <a:rPr lang="en-US" dirty="0" smtClean="0"/>
              <a:t>I think Calvin and Hobbes is funny.  I think bill wants to make people laugh.   </a:t>
            </a:r>
            <a:endParaRPr lang="en-US" dirty="0"/>
          </a:p>
        </p:txBody>
      </p:sp>
      <p:pic>
        <p:nvPicPr>
          <p:cNvPr id="3078" name="Picture 6" descr="http://www.pep-web.org/document.php?id=ijp.72.03830.fig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81400"/>
            <a:ext cx="8915400" cy="2968864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Secretive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Bill Watterson is very secretive. Bill doesn’t like interviews. Bill used to sneak autographed copies of </a:t>
            </a:r>
            <a:r>
              <a:rPr lang="en-US" u="sng" dirty="0" smtClean="0"/>
              <a:t>Calvin &amp; </a:t>
            </a:r>
            <a:r>
              <a:rPr lang="en-US" u="sng" dirty="0" smtClean="0"/>
              <a:t>Hobbes </a:t>
            </a:r>
            <a:r>
              <a:rPr lang="en-US" dirty="0" smtClean="0"/>
              <a:t>into bookstores</a:t>
            </a:r>
            <a:r>
              <a:rPr lang="en-US" u="sng" dirty="0" smtClean="0"/>
              <a:t>.</a:t>
            </a:r>
            <a:r>
              <a:rPr lang="en-US" dirty="0" smtClean="0"/>
              <a:t>   </a:t>
            </a:r>
            <a:r>
              <a:rPr lang="en-US" dirty="0" smtClean="0"/>
              <a:t>He stopped when he found people were selling them. Bill keeps his address a secret.  </a:t>
            </a:r>
          </a:p>
          <a:p>
            <a:endParaRPr lang="en-US" dirty="0"/>
          </a:p>
        </p:txBody>
      </p:sp>
      <p:pic>
        <p:nvPicPr>
          <p:cNvPr id="4100" name="Picture 4" descr="http://t1.ftcdn.net/jpg/00/11/62/50/400_F_11625059_8dojfdW2miXUt5Tv813G9xByLfGF3Bc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3810000"/>
            <a:ext cx="2514600" cy="25146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3013</TotalTime>
  <Words>260</Words>
  <Application>Microsoft Office PowerPoint</Application>
  <PresentationFormat>On-screen Show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Flow</vt:lpstr>
      <vt:lpstr>Bill Watterson </vt:lpstr>
      <vt:lpstr>Bill Watterson </vt:lpstr>
      <vt:lpstr>Contents</vt:lpstr>
      <vt:lpstr>Early Life</vt:lpstr>
      <vt:lpstr>Career</vt:lpstr>
      <vt:lpstr>Calvin and Hobbes</vt:lpstr>
      <vt:lpstr>Calvin and Hobbes</vt:lpstr>
      <vt:lpstr>Secretive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Bill Watterson </dc:title>
  <dc:creator>Rob Collins</dc:creator>
  <cp:lastModifiedBy>Rob Collins</cp:lastModifiedBy>
  <cp:revision>17</cp:revision>
  <dcterms:created xsi:type="dcterms:W3CDTF">2011-04-22T21:45:10Z</dcterms:created>
  <dcterms:modified xsi:type="dcterms:W3CDTF">2011-04-25T00:03:43Z</dcterms:modified>
</cp:coreProperties>
</file>